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581" y="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792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3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25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074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13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91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28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73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740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5691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68890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9085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090816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5269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078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876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6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How to Survive College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59562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The Top Ten things You Need to Know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WINAHEAD PRESENTATION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91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chemeClr val="tx1"/>
                </a:solidFill>
              </a:rPr>
              <a:t>Help is Available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It is different than high school.  There is no Special Education in college.</a:t>
            </a:r>
            <a:endParaRPr lang="en-US" dirty="0" smtClean="0"/>
          </a:p>
          <a:p>
            <a:pPr lvl="1"/>
            <a:r>
              <a:rPr lang="en-US" sz="2200" dirty="0" smtClean="0"/>
              <a:t>College wants you to succeed</a:t>
            </a:r>
          </a:p>
          <a:p>
            <a:pPr lvl="1"/>
            <a:r>
              <a:rPr lang="en-US" sz="2200" dirty="0" smtClean="0"/>
              <a:t>Laws about education are different for college and high schools</a:t>
            </a:r>
          </a:p>
          <a:p>
            <a:pPr lvl="1"/>
            <a:r>
              <a:rPr lang="en-US" sz="2400" dirty="0" smtClean="0"/>
              <a:t>RULES are different</a:t>
            </a:r>
          </a:p>
          <a:p>
            <a:pPr lvl="1"/>
            <a:r>
              <a:rPr lang="en-US" sz="2400" dirty="0" smtClean="0"/>
              <a:t>Everybody has a disability – something they struggle with, but it doesn’t always affect learning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985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50989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chemeClr val="tx1"/>
                </a:solidFill>
              </a:rPr>
              <a:t>You must disclose  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784143"/>
            <a:ext cx="8596668" cy="325721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If you want help or accommodations you must ask.</a:t>
            </a:r>
          </a:p>
          <a:p>
            <a:r>
              <a:rPr lang="en-US" sz="2400" dirty="0" smtClean="0"/>
              <a:t>Disclose = tell someone, reveal!</a:t>
            </a:r>
          </a:p>
          <a:p>
            <a:r>
              <a:rPr lang="en-US" sz="2400" dirty="0" smtClean="0"/>
              <a:t>We can’t ask if you have disability</a:t>
            </a:r>
          </a:p>
          <a:p>
            <a:r>
              <a:rPr lang="en-US" sz="2400" dirty="0" smtClean="0"/>
              <a:t>You don’t have to tell anybody about your disability, BUT if you want accommodations you have to disclose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09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543034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chemeClr val="tx1"/>
                </a:solidFill>
              </a:rPr>
              <a:t>Know how you learn and what you need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495842"/>
            <a:ext cx="8596668" cy="252282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Be able to explain and talk about:</a:t>
            </a:r>
          </a:p>
          <a:p>
            <a:pPr lvl="1"/>
            <a:r>
              <a:rPr lang="en-US" sz="2200" dirty="0" smtClean="0"/>
              <a:t>How your disability affects you in school</a:t>
            </a:r>
          </a:p>
          <a:p>
            <a:pPr lvl="1"/>
            <a:r>
              <a:rPr lang="en-US" sz="2200" dirty="0" smtClean="0"/>
              <a:t>What you need</a:t>
            </a:r>
          </a:p>
          <a:p>
            <a:pPr lvl="1"/>
            <a:r>
              <a:rPr lang="en-US" sz="2200" dirty="0" smtClean="0"/>
              <a:t>How you learn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1559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505803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tx1"/>
                </a:solidFill>
              </a:rPr>
              <a:t>Provide Documentation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442948"/>
            <a:ext cx="8596668" cy="441505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 need to check with the college for what you may need</a:t>
            </a:r>
          </a:p>
          <a:p>
            <a:r>
              <a:rPr lang="en-US" sz="2400" dirty="0" smtClean="0"/>
              <a:t>IEP and MDT and/or any doctor’s evaluations</a:t>
            </a:r>
          </a:p>
          <a:p>
            <a:r>
              <a:rPr lang="en-US" sz="2400" dirty="0" smtClean="0"/>
              <a:t>College doesn’t test/evaluate like high school, so you have to pay for any testing you may require</a:t>
            </a:r>
          </a:p>
          <a:p>
            <a:pPr lvl="1"/>
            <a:r>
              <a:rPr lang="en-US" sz="2200" dirty="0" smtClean="0"/>
              <a:t>Documentation is </a:t>
            </a:r>
            <a:r>
              <a:rPr lang="en-US" sz="2200" u="sng" dirty="0" smtClean="0"/>
              <a:t>YOUR</a:t>
            </a:r>
            <a:r>
              <a:rPr lang="en-US" sz="2200" dirty="0" smtClean="0"/>
              <a:t> responsibility</a:t>
            </a:r>
          </a:p>
          <a:p>
            <a:pPr lvl="1"/>
            <a:r>
              <a:rPr lang="en-US" sz="2200" dirty="0" smtClean="0"/>
              <a:t>Documentation should include diagnosis, accommodations, recommendations</a:t>
            </a:r>
          </a:p>
          <a:p>
            <a:pPr marL="45720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7983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33099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Colleges Provide Accommodations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42698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Accommodations vs Modifications</a:t>
            </a:r>
          </a:p>
          <a:p>
            <a:pPr lvl="1"/>
            <a:r>
              <a:rPr lang="en-US" sz="2200" dirty="0" smtClean="0"/>
              <a:t>Yes:  extended time on tests, private testing area, reader for tests, </a:t>
            </a:r>
            <a:r>
              <a:rPr lang="en-US" sz="2200" dirty="0"/>
              <a:t>Note taker, sign language interpreters, textbooks in alternate format, preferential seating, audio </a:t>
            </a:r>
            <a:r>
              <a:rPr lang="en-US" sz="2200" dirty="0" smtClean="0"/>
              <a:t>recording</a:t>
            </a:r>
          </a:p>
          <a:p>
            <a:pPr lvl="1"/>
            <a:r>
              <a:rPr lang="en-US" sz="2200" dirty="0" smtClean="0"/>
              <a:t>Usually No:  limited number of multiple choice answers, no essay questions, word banks, further explanation of questions, extended time on assignments, extended number of absences</a:t>
            </a:r>
          </a:p>
          <a:p>
            <a:pPr lvl="1"/>
            <a:r>
              <a:rPr lang="en-US" sz="2200" dirty="0" smtClean="0"/>
              <a:t>Same book, same test, cannot provide unfair advantage</a:t>
            </a:r>
          </a:p>
          <a:p>
            <a:pPr lvl="1"/>
            <a:r>
              <a:rPr lang="en-US" sz="2200" dirty="0" smtClean="0"/>
              <a:t>Think Doctor and Diesel Mechanic</a:t>
            </a:r>
          </a:p>
        </p:txBody>
      </p:sp>
    </p:spTree>
    <p:extLst>
      <p:ext uri="{BB962C8B-B14F-4D97-AF65-F5344CB8AC3E}">
        <p14:creationId xmlns:p14="http://schemas.microsoft.com/office/powerpoint/2010/main" val="270869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Be Ready to Self-Advocate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Moms and dads are great, but only you get to speak for what you want/need</a:t>
            </a:r>
          </a:p>
          <a:p>
            <a:r>
              <a:rPr lang="en-US" sz="2400" dirty="0" smtClean="0"/>
              <a:t>You are an adult now</a:t>
            </a:r>
          </a:p>
          <a:p>
            <a:r>
              <a:rPr lang="en-US" sz="2400" dirty="0" smtClean="0"/>
              <a:t>Nothing happens unless you ask</a:t>
            </a:r>
          </a:p>
          <a:p>
            <a:r>
              <a:rPr lang="en-US" sz="2400" dirty="0" smtClean="0"/>
              <a:t>You are in charge of who gets the information about you and your accommodations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02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tx1"/>
                </a:solidFill>
              </a:rPr>
              <a:t>You are the Director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More Independence and Responsibility</a:t>
            </a:r>
          </a:p>
          <a:p>
            <a:pPr lvl="1"/>
            <a:r>
              <a:rPr lang="en-US" sz="2400" dirty="0" smtClean="0"/>
              <a:t>No resource teacher</a:t>
            </a:r>
          </a:p>
          <a:p>
            <a:pPr lvl="1"/>
            <a:r>
              <a:rPr lang="en-US" sz="2400" dirty="0" smtClean="0"/>
              <a:t>No longer the schools responsibility</a:t>
            </a:r>
          </a:p>
          <a:p>
            <a:pPr lvl="1"/>
            <a:r>
              <a:rPr lang="en-US" sz="2400" dirty="0" smtClean="0"/>
              <a:t>You choose whether or not you use accommodations, when and if you use them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527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696872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Your Success is YOUR Responsibility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761090"/>
            <a:ext cx="8596668" cy="3880773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In High School the </a:t>
            </a:r>
            <a:r>
              <a:rPr lang="en-US" sz="4000" b="1" u="sng" dirty="0" smtClean="0"/>
              <a:t>SCHOOL</a:t>
            </a:r>
            <a:r>
              <a:rPr lang="en-US" sz="4000" dirty="0" smtClean="0"/>
              <a:t> is responsible</a:t>
            </a:r>
          </a:p>
          <a:p>
            <a:pPr lvl="1"/>
            <a:r>
              <a:rPr lang="en-US" sz="3800" dirty="0" smtClean="0"/>
              <a:t>Responsible to: </a:t>
            </a:r>
          </a:p>
          <a:p>
            <a:pPr lvl="2"/>
            <a:r>
              <a:rPr lang="en-US" sz="3600" dirty="0" smtClean="0"/>
              <a:t>Find you</a:t>
            </a:r>
          </a:p>
          <a:p>
            <a:pPr lvl="2"/>
            <a:r>
              <a:rPr lang="en-US" sz="3600" dirty="0" smtClean="0"/>
              <a:t>Test and evaluate you</a:t>
            </a:r>
          </a:p>
          <a:p>
            <a:pPr lvl="2"/>
            <a:r>
              <a:rPr lang="en-US" sz="3600" dirty="0" smtClean="0"/>
              <a:t>Provide services to guarantee success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8829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Take Advantage of Resources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challenge is not getting in to college….</a:t>
            </a:r>
          </a:p>
          <a:p>
            <a:pPr lvl="1"/>
            <a:r>
              <a:rPr lang="en-US" sz="3800" dirty="0" smtClean="0"/>
              <a:t>The challenge is successfully getting out!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23931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969827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tx1"/>
                </a:solidFill>
              </a:rPr>
              <a:t>Practice self-discipline and achieve a balance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102284"/>
            <a:ext cx="8596668" cy="361241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Get Organized!  Your mom and your resource teacher aren’t here</a:t>
            </a:r>
          </a:p>
          <a:p>
            <a:r>
              <a:rPr lang="en-US" sz="2400" dirty="0" smtClean="0"/>
              <a:t>Attend Class</a:t>
            </a:r>
          </a:p>
          <a:p>
            <a:r>
              <a:rPr lang="en-US" sz="2400" dirty="0" smtClean="0"/>
              <a:t>Do all assignments</a:t>
            </a:r>
          </a:p>
          <a:p>
            <a:r>
              <a:rPr lang="en-US" sz="2400" dirty="0" smtClean="0"/>
              <a:t>Establish study schedule and stick to it</a:t>
            </a:r>
          </a:p>
          <a:p>
            <a:r>
              <a:rPr lang="en-US" sz="2400" dirty="0" smtClean="0"/>
              <a:t>In college you are in charge of reminding yourself</a:t>
            </a:r>
          </a:p>
          <a:p>
            <a:r>
              <a:rPr lang="en-US" sz="2400" dirty="0" smtClean="0"/>
              <a:t>Balance between fun and education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260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860645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tx1"/>
                </a:solidFill>
              </a:rPr>
              <a:t>How to Survive: </a:t>
            </a:r>
            <a:br>
              <a:rPr lang="en-US" sz="6000" dirty="0" smtClean="0">
                <a:solidFill>
                  <a:schemeClr val="tx1"/>
                </a:solidFill>
              </a:rPr>
            </a:br>
            <a:r>
              <a:rPr lang="en-US" sz="6000" dirty="0" smtClean="0">
                <a:solidFill>
                  <a:schemeClr val="tx1"/>
                </a:solidFill>
              </a:rPr>
              <a:t>Top Ten Things to Know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802034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Help is Available</a:t>
            </a:r>
          </a:p>
          <a:p>
            <a:r>
              <a:rPr lang="en-US" dirty="0" smtClean="0"/>
              <a:t>You must disclose</a:t>
            </a:r>
          </a:p>
          <a:p>
            <a:r>
              <a:rPr lang="en-US" dirty="0" smtClean="0"/>
              <a:t>Know how you learn and what you need</a:t>
            </a:r>
          </a:p>
          <a:p>
            <a:r>
              <a:rPr lang="en-US" dirty="0" smtClean="0"/>
              <a:t>Plan to provide documentation</a:t>
            </a:r>
          </a:p>
          <a:p>
            <a:r>
              <a:rPr lang="en-US" dirty="0" smtClean="0"/>
              <a:t>Colleges provide Accommodations not Modifications</a:t>
            </a:r>
          </a:p>
          <a:p>
            <a:r>
              <a:rPr lang="en-US" dirty="0" smtClean="0"/>
              <a:t>Be ready to Self Advocate</a:t>
            </a:r>
          </a:p>
          <a:p>
            <a:r>
              <a:rPr lang="en-US" dirty="0" smtClean="0"/>
              <a:t>You are the director</a:t>
            </a:r>
          </a:p>
          <a:p>
            <a:r>
              <a:rPr lang="en-US" dirty="0" smtClean="0"/>
              <a:t>Your success is your responsibility</a:t>
            </a:r>
          </a:p>
          <a:p>
            <a:r>
              <a:rPr lang="en-US" dirty="0" smtClean="0"/>
              <a:t>Take advantage of all resources</a:t>
            </a:r>
          </a:p>
          <a:p>
            <a:r>
              <a:rPr lang="en-US" dirty="0" smtClean="0"/>
              <a:t>Practice self-discipline and achieve a balance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70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214</TotalTime>
  <Words>492</Words>
  <Application>Microsoft Office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How to Survive College  </vt:lpstr>
      <vt:lpstr>Help is Available</vt:lpstr>
      <vt:lpstr>You must disclose  </vt:lpstr>
      <vt:lpstr>Know how you learn and what you need</vt:lpstr>
      <vt:lpstr>Provide Documentation</vt:lpstr>
      <vt:lpstr>Colleges Provide Accommodations</vt:lpstr>
      <vt:lpstr>Be Ready to Self-Advocate</vt:lpstr>
      <vt:lpstr>You are the Director</vt:lpstr>
      <vt:lpstr>Your Success is YOUR Responsibility</vt:lpstr>
      <vt:lpstr>Take Advantage of Resources</vt:lpstr>
      <vt:lpstr>Practice self-discipline and achieve a balance</vt:lpstr>
      <vt:lpstr>How to Survive:  Top Ten Things to Know</vt:lpstr>
    </vt:vector>
  </TitlesOfParts>
  <Company>Central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Survive College!</dc:title>
  <dc:creator>Kim Ottman</dc:creator>
  <cp:lastModifiedBy>Susie Dunn</cp:lastModifiedBy>
  <cp:revision>12</cp:revision>
  <cp:lastPrinted>2019-10-28T16:55:59Z</cp:lastPrinted>
  <dcterms:created xsi:type="dcterms:W3CDTF">2019-03-18T16:37:23Z</dcterms:created>
  <dcterms:modified xsi:type="dcterms:W3CDTF">2019-10-28T19:09:24Z</dcterms:modified>
</cp:coreProperties>
</file>